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24" d="100"/>
          <a:sy n="24" d="100"/>
        </p:scale>
        <p:origin x="-2688" y="-8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E:\DCIM\100SSCAM\SDC132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60938" y="-13641388"/>
            <a:ext cx="23317201" cy="31089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425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E:\DCIM\100SSCAM\SDC132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33113" y="-8437563"/>
            <a:ext cx="31089601" cy="23317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4267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E:\DCIM\100SSCAM\SDC132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85250" y="-7483475"/>
            <a:ext cx="31089600" cy="2331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69187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инзиля</dc:creator>
  <cp:lastModifiedBy>инзиля</cp:lastModifiedBy>
  <cp:revision>1</cp:revision>
  <dcterms:created xsi:type="dcterms:W3CDTF">2016-12-15T11:25:51Z</dcterms:created>
  <dcterms:modified xsi:type="dcterms:W3CDTF">2016-12-15T11:28:36Z</dcterms:modified>
</cp:coreProperties>
</file>